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4" r:id="rId3"/>
    <p:sldId id="270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114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5EE409-0D21-4742-9B1B-B5E3B077E3D9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6B73FB3-1D16-4FF9-80B8-93F0F0B66F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818" y="1354684"/>
            <a:ext cx="10651252" cy="1549289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God’s Intent and Purpose for Marriage</a:t>
            </a:r>
          </a:p>
        </p:txBody>
      </p:sp>
      <p:pic>
        <p:nvPicPr>
          <p:cNvPr id="1026" name="Picture 2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50" y="3592424"/>
            <a:ext cx="7465925" cy="305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x="2682909" cy="10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</p:spPr>
        <p:txBody>
          <a:bodyPr/>
          <a:lstStyle/>
          <a:p>
            <a:r>
              <a:rPr lang="en-US" b="1" dirty="0"/>
              <a:t>The Creation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Who, What, When, Where, How, and Why? </a:t>
            </a:r>
            <a:endParaRPr lang="en-US" dirty="0" smtClean="0"/>
          </a:p>
          <a:p>
            <a:pPr marL="82296" indent="0">
              <a:buNone/>
            </a:pPr>
            <a:r>
              <a:rPr lang="en-US" b="1" dirty="0" smtClean="0"/>
              <a:t>   Genesis </a:t>
            </a:r>
            <a:r>
              <a:rPr lang="en-US" b="1" dirty="0"/>
              <a:t>1, Ephesians 1</a:t>
            </a:r>
          </a:p>
          <a:p>
            <a:endParaRPr lang="en-US" sz="1600" dirty="0" smtClean="0"/>
          </a:p>
          <a:p>
            <a:r>
              <a:rPr lang="en-US" dirty="0" smtClean="0"/>
              <a:t>God </a:t>
            </a:r>
            <a:r>
              <a:rPr lang="en-US" dirty="0"/>
              <a:t>created all things according to the purpose of His will according to His Divine power for His glory.</a:t>
            </a:r>
          </a:p>
          <a:p>
            <a:endParaRPr lang="en-US" sz="1600" dirty="0" smtClean="0"/>
          </a:p>
          <a:p>
            <a:r>
              <a:rPr lang="en-US" dirty="0" smtClean="0"/>
              <a:t>The </a:t>
            </a:r>
            <a:r>
              <a:rPr lang="en-US" dirty="0"/>
              <a:t>creation of the universe and life on planet earth are beyond the ability of science to comprehend and can only be understood by faith –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Hebrews </a:t>
            </a:r>
            <a:r>
              <a:rPr lang="en-US" b="1" dirty="0"/>
              <a:t>11:3</a:t>
            </a:r>
          </a:p>
        </p:txBody>
      </p:sp>
    </p:spTree>
    <p:extLst>
      <p:ext uri="{BB962C8B-B14F-4D97-AF65-F5344CB8AC3E}">
        <p14:creationId xmlns:p14="http://schemas.microsoft.com/office/powerpoint/2010/main" val="1145735459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name="" id="1"/>
        <p:cNvGrpSpPr/>
        <p:nvPr/>
      </p:nvGrpSpPr>
      <p:grpSpPr>
        <a:xfrm>
          <a:off x="0" y="0"/>
          <a:ext cy="0" cx="0"/>
          <a:chOff x="0" y="0"/>
          <a:chExt cy="0" cx="0"/>
        </a:xfrm>
      </p:grpSpPr>
      <p:pic>
        <p:nvPicPr>
          <p:cNvPr name="Picture 2" id="4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y="1096834" cx="26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name="Title 1" id="3"/>
          <p:cNvSpPr>
            <a:spLocks noGrp="1"/>
          </p:cNvSpPr>
          <p:nvPr>
            <p:ph type="title"/>
          </p:nvPr>
        </p:nvSpPr>
        <p:spPr>
          <a:xfrm>
            <a:off x="1914144" y="274638"/>
            <a:ext cy="1143000" cx="9997440"/>
          </a:xfrm>
        </p:spPr>
        <p:txBody>
          <a:bodyPr/>
          <a:lstStyle/>
          <a:p>
            <a:r>
              <a:rPr lang="en-US" dirty="0"/>
              <a:t>God Creates Man</a:t>
            </a:r>
          </a:p>
        </p:txBody>
      </p:sp>
      <p:sp>
        <p:nvSpPr>
          <p:cNvPr name="Content Placeholder 2" id="5"/>
          <p:cNvSpPr>
            <a:spLocks noGrp="1"/>
          </p:cNvSpPr>
          <p:nvPr>
            <p:ph idx="1"/>
          </p:nvPr>
        </p:nvSpPr>
        <p:spPr>
          <a:xfrm>
            <a:off x="1871134" y="1362634"/>
            <a:ext cy="4800602" cx="9997446"/>
          </a:xfrm>
        </p:spPr>
        <p:txBody>
          <a:bodyPr>
            <a:normAutofit lnSpcReduction="10000" fontScale="85000"/>
          </a:bodyPr>
          <a:lstStyle/>
          <a:p>
            <a:r>
              <a:rPr lang="en-US" dirty="0"/>
              <a:t>Of all the creatures created in Genesis 1 the most unique is mankind. He is made in the image of God. But what exactly is that image? And, what relevance is that to us today.</a:t>
            </a:r>
          </a:p>
          <a:p>
            <a:r>
              <a:rPr sz="1800" smtClean="0" lang="en-US" dirty="0"/>
              <a:t/>
            </a:r>
            <a:endParaRPr sz="1800" smtClean="0" lang="en-US" dirty="0"/>
          </a:p>
          <a:p>
            <a:r>
              <a:rPr smtClean="0" lang="en-US" dirty="0"/>
              <a:t>Genesis </a:t>
            </a:r>
            <a:r>
              <a:rPr lang="en-US" dirty="0"/>
              <a:t>shows us that God is the God of law, order, structure and purpose. No physical characteristic is given or needed. </a:t>
            </a:r>
          </a:p>
          <a:p>
            <a:r>
              <a:rPr sz="1800" smtClean="0" lang="en-US" dirty="0"/>
              <a:t/>
            </a:r>
            <a:endParaRPr sz="1800" smtClean="0" lang="en-US" dirty="0"/>
          </a:p>
          <a:p>
            <a:r>
              <a:rPr smtClean="0" lang="en-US" dirty="0"/>
              <a:t>What </a:t>
            </a:r>
            <a:r>
              <a:rPr lang="en-US" dirty="0"/>
              <a:t>do we learn about God from Genesis Chapter one. Order, Power, design, purpose, creativity. He speaks and things happen.</a:t>
            </a:r>
          </a:p>
          <a:p>
            <a:r>
              <a:rPr sz="1800" smtClean="0" lang="en-US" dirty="0"/>
              <a:t/>
            </a:r>
            <a:endParaRPr sz="1800" smtClean="0" lang="en-US" dirty="0"/>
          </a:p>
          <a:p>
            <a:pPr/>
            <a:r>
              <a:rPr smtClean="0" lang="en-US" dirty="0"/>
              <a:t>He </a:t>
            </a:r>
            <a:r>
              <a:rPr lang="en-US" dirty="0"/>
              <a:t>creates man – </a:t>
            </a:r>
            <a:r>
              <a:rPr i="0" b="1" lang="en-US">
                <a:solidFill>
                  <a:srgbClr val="000000"/>
                </a:solidFill>
                <a:latin typeface="Gill Sans MT"/>
              </a:rPr>
              <a:t>Psalm 8</a:t>
            </a:r>
            <a:r>
              <a:rPr i="0" b="1">
                <a:solidFill>
                  <a:srgbClr val="000000"/>
                </a:solidFill>
                <a:latin typeface="Gill Sans MT"/>
              </a:rPr>
              <a:t/>
            </a:r>
            <a:endParaRPr i="0" b="1">
              <a:solidFill>
                <a:srgbClr val="000000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name="" id="1"/>
        <p:cNvGrpSpPr/>
        <p:nvPr/>
      </p:nvGrpSpPr>
      <p:grpSpPr>
        <a:xfrm>
          <a:off x="0" y="0"/>
          <a:ext cy="0" cx="0"/>
          <a:chOff x="0" y="0"/>
          <a:chExt cy="0" cx="0"/>
        </a:xfrm>
      </p:grpSpPr>
      <p:pic>
        <p:nvPicPr>
          <p:cNvPr name="Picture 2" id="4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y="1096834" cx="26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name="Title 1" id="3"/>
          <p:cNvSpPr>
            <a:spLocks noGrp="1"/>
          </p:cNvSpPr>
          <p:nvPr>
            <p:ph type="title"/>
          </p:nvPr>
        </p:nvSpPr>
        <p:spPr>
          <a:xfrm>
            <a:off x="1914144" y="274638"/>
            <a:ext cy="1143000" cx="9997440"/>
          </a:xfrm>
        </p:spPr>
        <p:txBody>
          <a:bodyPr/>
          <a:lstStyle/>
          <a:p>
            <a:r>
              <a:rPr lang="en-US" dirty="0"/>
              <a:t>God Commissions Man</a:t>
            </a:r>
          </a:p>
        </p:txBody>
      </p:sp>
      <p:sp>
        <p:nvSpPr>
          <p:cNvPr name="Content Placeholder 2" id="5"/>
          <p:cNvSpPr>
            <a:spLocks noGrp="1"/>
          </p:cNvSpPr>
          <p:nvPr>
            <p:ph idx="1"/>
          </p:nvPr>
        </p:nvSpPr>
        <p:spPr>
          <a:xfrm>
            <a:off x="1799450" y="1493482"/>
            <a:ext cy="4800600" cx="9997440"/>
          </a:xfrm>
        </p:spPr>
        <p:txBody>
          <a:bodyPr>
            <a:normAutofit/>
          </a:bodyPr>
          <a:lstStyle/>
          <a:p>
            <a:r>
              <a:rPr lang="en-US" dirty="0"/>
              <a:t>God has a five-fold purpose for mankind in Genesis Ch</a:t>
            </a:r>
            <a:r>
              <a:rPr lang="en-US" dirty="0"/>
              <a:t>apter One</a:t>
            </a:r>
            <a:r>
              <a:rPr lang="en-US" dirty="0"/>
              <a:t>e.</a:t>
            </a:r>
            <a:endParaRPr lang="en-US" dirty="0"/>
          </a:p>
          <a:p>
            <a:pPr lvl="2" indent="-514350" marL="1163574">
              <a:buFont typeface="+mj-lt"/>
              <a:buAutoNum type="arabicPeriod"/>
            </a:pPr>
            <a:r>
              <a:rPr lang="en-US" dirty="0"/>
              <a:t>Be fruitful</a:t>
            </a:r>
          </a:p>
          <a:p>
            <a:pPr lvl="2" indent="-514350" marL="1163574">
              <a:buFont typeface="+mj-lt"/>
              <a:buAutoNum type="arabicPeriod"/>
            </a:pPr>
            <a:r>
              <a:rPr lang="en-US" dirty="0"/>
              <a:t>Multiply</a:t>
            </a:r>
          </a:p>
          <a:p>
            <a:pPr lvl="2" indent="-514350" marL="1163574">
              <a:buFont typeface="+mj-lt"/>
              <a:buAutoNum type="arabicPeriod"/>
            </a:pPr>
            <a:r>
              <a:rPr lang="en-US" dirty="0"/>
              <a:t>Replenish (fill)</a:t>
            </a:r>
          </a:p>
          <a:p>
            <a:pPr lvl="2" indent="-514350" marL="1163574">
              <a:buFont typeface="+mj-lt"/>
              <a:buAutoNum type="arabicPeriod"/>
            </a:pPr>
            <a:r>
              <a:rPr lang="en-US" dirty="0"/>
              <a:t>Subdue</a:t>
            </a:r>
          </a:p>
          <a:p>
            <a:pPr lvl="2" indent="-514350" marL="1163574">
              <a:buFont typeface="+mj-lt"/>
              <a:buAutoNum type="arabicPeriod"/>
            </a:pPr>
            <a:r>
              <a:rPr lang="en-US" dirty="0"/>
              <a:t>Have dominion</a:t>
            </a:r>
          </a:p>
          <a:p>
            <a:r>
              <a:rPr lang="en-US" dirty="0"/>
              <a:t>What does this </a:t>
            </a:r>
            <a:r>
              <a:rPr lang="en-US" dirty="0"/>
              <a:t>mean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name="" id="1"/>
        <p:cNvGrpSpPr/>
        <p:nvPr/>
      </p:nvGrpSpPr>
      <p:grpSpPr>
        <a:xfrm>
          <a:off x="0" y="0"/>
          <a:ext cy="0" cx="0"/>
          <a:chOff x="0" y="0"/>
          <a:chExt cy="0" cx="0"/>
        </a:xfrm>
      </p:grpSpPr>
      <p:pic>
        <p:nvPicPr>
          <p:cNvPr name="Picture 2" id="4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y="1096834" cx="26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name="Title 1" id="3"/>
          <p:cNvSpPr>
            <a:spLocks noGrp="1"/>
          </p:cNvSpPr>
          <p:nvPr>
            <p:ph type="title"/>
          </p:nvPr>
        </p:nvSpPr>
        <p:spPr>
          <a:xfrm>
            <a:off x="1497205" y="306666"/>
            <a:ext cy="1143000" cx="9726802"/>
          </a:xfrm>
        </p:spPr>
        <p:txBody>
          <a:bodyPr>
            <a:normAutofit/>
          </a:bodyPr>
          <a:lstStyle/>
          <a:p>
            <a:r>
              <a:rPr lang="en-US" dirty="0"/>
              <a:t>He Made Them Male and </a:t>
            </a:r>
          </a:p>
          <a:p>
            <a:r>
              <a:rPr lang="en-US" dirty="0"/>
              <a:t>Female</a:t>
            </a:r>
          </a:p>
        </p:txBody>
      </p:sp>
      <p:sp>
        <p:nvSpPr>
          <p:cNvPr name="Content Placeholder 2" id="5"/>
          <p:cNvSpPr>
            <a:spLocks noGrp="1"/>
          </p:cNvSpPr>
          <p:nvPr>
            <p:ph idx="1"/>
          </p:nvPr>
        </p:nvSpPr>
        <p:spPr>
          <a:xfrm>
            <a:off x="1909101" y="1875058"/>
            <a:ext cy="4800601" cx="9997441"/>
          </a:xfrm>
        </p:spPr>
        <p:txBody>
          <a:bodyPr/>
          <a:lstStyle/>
          <a:p>
            <a:r>
              <a:rPr b="1" lang="en-US" dirty="0"/>
              <a:t>Genesis 1:26-28</a:t>
            </a:r>
          </a:p>
          <a:p>
            <a:r>
              <a:rPr lang="en-US" dirty="0"/>
              <a:t>Why? – </a:t>
            </a:r>
            <a:r>
              <a:rPr b="1" lang="en-US" dirty="0"/>
              <a:t>Malachi 2:13-16</a:t>
            </a:r>
          </a:p>
          <a:p>
            <a:r>
              <a:rPr lang="en-US" dirty="0"/>
              <a:t>He seeks godly offspring</a:t>
            </a:r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x="2682909" cy="10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 of Man and the Depravity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Mind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3758" y="1729153"/>
            <a:ext cx="999744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Man fell through disobedience to God. Sin and death enters the world and man’s mind became depraved.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Genesis </a:t>
            </a:r>
            <a:r>
              <a:rPr lang="en-US" b="1" dirty="0"/>
              <a:t>6:1-5, Jeremiah 17:5-10</a:t>
            </a:r>
          </a:p>
          <a:p>
            <a:endParaRPr lang="en-US" sz="1600" dirty="0" smtClean="0"/>
          </a:p>
          <a:p>
            <a:r>
              <a:rPr lang="en-US" dirty="0" smtClean="0"/>
              <a:t>Interestingly</a:t>
            </a:r>
            <a:r>
              <a:rPr lang="en-US" dirty="0"/>
              <a:t>, with each level of depravity something happen in the marriage realm –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Genesis </a:t>
            </a:r>
            <a:r>
              <a:rPr lang="en-US" b="1" dirty="0"/>
              <a:t>4: 19-24, Genesis 6:1-5</a:t>
            </a:r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the hardness of the heart of man came the destruction of the Lord’s original intent for marriage –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Mark </a:t>
            </a:r>
            <a:r>
              <a:rPr lang="en-US" b="1" dirty="0"/>
              <a:t>10:1-12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level of depravity brought more sexual perversion.  – 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Romans </a:t>
            </a:r>
            <a:r>
              <a:rPr lang="en-US" b="1" dirty="0"/>
              <a:t>1:18-32</a:t>
            </a:r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name="" id="1"/>
        <p:cNvGrpSpPr/>
        <p:nvPr/>
      </p:nvGrpSpPr>
      <p:grpSpPr>
        <a:xfrm>
          <a:off x="0" y="0"/>
          <a:ext cy="0" cx="0"/>
          <a:chOff x="0" y="0"/>
          <a:chExt cy="0" cx="0"/>
        </a:xfrm>
      </p:grpSpPr>
      <p:pic>
        <p:nvPicPr>
          <p:cNvPr name="Picture 2" id="4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y="1096834" cx="268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name="Title 1" id="3"/>
          <p:cNvSpPr>
            <a:spLocks noGrp="1"/>
          </p:cNvSpPr>
          <p:nvPr>
            <p:ph type="title"/>
          </p:nvPr>
        </p:nvSpPr>
        <p:spPr>
          <a:xfrm>
            <a:off x="1914144" y="274638"/>
            <a:ext cy="1143000" cx="9997440"/>
          </a:xfrm>
        </p:spPr>
        <p:txBody>
          <a:bodyPr>
            <a:normAutofit fontScale="90000"/>
          </a:bodyPr>
          <a:lstStyle/>
          <a:p>
            <a:r>
              <a:rPr lang="en-US" dirty="0"/>
              <a:t>God’s Church – </a:t>
            </a:r>
            <a:br>
              <a:rPr smtClean="0" lang="en-US" dirty="0"/>
            </a:br>
            <a:r>
              <a:rPr smtClean="0" lang="en-US" dirty="0"/>
              <a:t>The  </a:t>
            </a:r>
            <a:r>
              <a:rPr lang="en-US" dirty="0"/>
              <a:t>Pillar of the Truth</a:t>
            </a:r>
          </a:p>
        </p:txBody>
      </p:sp>
      <p:sp>
        <p:nvSpPr>
          <p:cNvPr name="Content Placeholder 2" id="5"/>
          <p:cNvSpPr>
            <a:spLocks noGrp="1"/>
          </p:cNvSpPr>
          <p:nvPr>
            <p:ph idx="1"/>
          </p:nvPr>
        </p:nvSpPr>
        <p:spPr>
          <a:xfrm>
            <a:off x="1890209" y="1433297"/>
            <a:ext cy="4800602" cx="9997445"/>
          </a:xfrm>
        </p:spPr>
        <p:txBody>
          <a:bodyPr>
            <a:normAutofit lnSpcReduction="20000" fontScale="85000"/>
          </a:bodyPr>
          <a:lstStyle/>
          <a:p>
            <a:pPr indent="0" marL="0">
              <a:buNone/>
            </a:pPr>
            <a:r>
              <a:rPr lang="en-US" dirty="0"/>
              <a:t> </a:t>
            </a:r>
            <a:endParaRPr smtClean="0" lang="en-US" dirty="0"/>
          </a:p>
          <a:p>
            <a:pPr indent="0" marL="0">
              <a:buNone/>
            </a:pPr>
            <a:r>
              <a:rPr smtClean="0" lang="en-US" dirty="0"/>
              <a:t>The </a:t>
            </a:r>
            <a:r>
              <a:rPr lang="en-US" dirty="0"/>
              <a:t>True Church is the pillar and ground of the truth -  </a:t>
            </a:r>
            <a:endParaRPr smtClean="0" lang="en-US" dirty="0"/>
          </a:p>
          <a:p>
            <a:pPr indent="0" marL="0">
              <a:buNone/>
            </a:pPr>
            <a:r>
              <a:rPr lang="en-US" dirty="0"/>
              <a:t> </a:t>
            </a:r>
            <a:r>
              <a:rPr b="1" smtClean="0" lang="en-US" dirty="0"/>
              <a:t>1 </a:t>
            </a:r>
            <a:r>
              <a:rPr b="1" lang="en-US" dirty="0"/>
              <a:t>Timothy 3:14-15</a:t>
            </a:r>
          </a:p>
          <a:p>
            <a:pPr indent="0" marL="0">
              <a:buNone/>
            </a:pPr>
            <a:r>
              <a:rPr sz="1500" smtClean="0" lang="en-US" dirty="0"/>
              <a:t/>
            </a:r>
            <a:endParaRPr sz="1500" smtClean="0" lang="en-US" dirty="0"/>
          </a:p>
          <a:p>
            <a:pPr indent="-457200" marL="457200"/>
            <a:r>
              <a:rPr smtClean="0" lang="en-US" dirty="0"/>
              <a:t>We </a:t>
            </a:r>
            <a:r>
              <a:rPr lang="en-US" dirty="0"/>
              <a:t>are to make disciples of the nations and bring God’s order to the world. </a:t>
            </a:r>
            <a:endParaRPr smtClean="0" lang="en-US" dirty="0"/>
          </a:p>
          <a:p>
            <a:pPr indent="-457200" marL="457200"/>
            <a:r>
              <a:rPr sz="1800" smtClean="0" lang="en-US" dirty="0"/>
              <a:t/>
            </a:r>
            <a:endParaRPr sz="1800" smtClean="0" lang="en-US" dirty="0"/>
          </a:p>
          <a:p>
            <a:pPr indent="-457200" marL="457200"/>
            <a:r>
              <a:rPr smtClean="0" lang="en-US" dirty="0"/>
              <a:t>We </a:t>
            </a:r>
            <a:r>
              <a:rPr lang="en-US" dirty="0"/>
              <a:t>will reign, sooner or later. </a:t>
            </a:r>
            <a:endParaRPr smtClean="0" lang="en-US" dirty="0"/>
          </a:p>
          <a:p>
            <a:pPr indent="-457200" marL="457200"/>
            <a:r>
              <a:rPr sz="1800" smtClean="0" lang="en-US" dirty="0"/>
              <a:t/>
            </a:r>
            <a:endParaRPr sz="1800" smtClean="0" lang="en-US" dirty="0"/>
          </a:p>
          <a:p>
            <a:pPr indent="-457200" marL="457200"/>
            <a:r>
              <a:rPr lang="en-US" dirty="0"/>
              <a:t>G</a:t>
            </a:r>
            <a:r>
              <a:rPr lang="en-US" dirty="0"/>
              <a:t>od's</a:t>
            </a:r>
            <a:r>
              <a:rPr lang="en-US" dirty="0"/>
              <a:t> intent for marriage is one man and one woman for life, period. </a:t>
            </a:r>
            <a:endParaRPr lang="en-US" dirty="0"/>
          </a:p>
          <a:p>
            <a:pPr indent="-457200" marL="457200"/>
            <a:r>
              <a:rPr sz="1600" smtClean="0" lang="en-US" dirty="0"/>
              <a:t/>
            </a:r>
            <a:endParaRPr sz="1600" smtClean="0" lang="en-US" dirty="0"/>
          </a:p>
          <a:p>
            <a:pPr indent="-457200" marL="457200"/>
            <a:r>
              <a:rPr smtClean="0" lang="en-US" dirty="0"/>
              <a:t>It </a:t>
            </a:r>
            <a:r>
              <a:rPr lang="en-US" dirty="0"/>
              <a:t>is against </a:t>
            </a:r>
            <a:r>
              <a:rPr smtClean="0" lang="en-US" dirty="0"/>
              <a:t>that, </a:t>
            </a:r>
            <a:r>
              <a:rPr smtClean="0" lang="en-US" dirty="0"/>
              <a:t>that </a:t>
            </a:r>
            <a:r>
              <a:rPr lang="en-US" dirty="0"/>
              <a:t>sinners rebel.</a:t>
            </a:r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iteKiosk\AppData\Local\Microsoft\Windows\Temporary Internet Files\Content.IE5\WMDC35N9\Rin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8" y="352832"/>
            <a:ext cx="2682909" cy="109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Marriage Define 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Lord </a:t>
            </a:r>
            <a:r>
              <a:rPr lang="en-US" dirty="0"/>
              <a:t>Jesus Christ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Mark </a:t>
            </a:r>
            <a:r>
              <a:rPr lang="en-US" b="1" dirty="0"/>
              <a:t>10:1-12</a:t>
            </a:r>
          </a:p>
          <a:p>
            <a:endParaRPr lang="en-US" sz="1500" dirty="0" smtClean="0"/>
          </a:p>
          <a:p>
            <a:r>
              <a:rPr lang="en-US" dirty="0" smtClean="0"/>
              <a:t>Any </a:t>
            </a:r>
            <a:r>
              <a:rPr lang="en-US" dirty="0"/>
              <a:t>other definition is falsehood and demonic in origin</a:t>
            </a:r>
          </a:p>
        </p:txBody>
      </p:sp>
    </p:spTree>
    <p:extLst>
      <p:ext uri="{BB962C8B-B14F-4D97-AF65-F5344CB8AC3E}">
        <p14:creationId xmlns:p14="http://schemas.microsoft.com/office/powerpoint/2010/main" val="388186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400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God’s Intent and Purpose for Marriage</vt:lpstr>
      <vt:lpstr>The Creation</vt:lpstr>
      <vt:lpstr>God Creates Man</vt:lpstr>
      <vt:lpstr>God Commissions Man</vt:lpstr>
      <vt:lpstr>He Made Them Male and Female</vt:lpstr>
      <vt:lpstr>The Fall of Man and the Depravity  of the Mind</vt:lpstr>
      <vt:lpstr>God’s Church –  The  Pillar of the Truth</vt:lpstr>
      <vt:lpstr>Marriage Define by the  Lord Jesus Christ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Intent and Purpose for Marriage</dc:title>
  <dc:creator>Kim Fitzgerald</dc:creator>
  <cp:lastModifiedBy>SiteKiosk Limited User Account</cp:lastModifiedBy>
  <cp:revision>8</cp:revision>
  <dcterms:created xsi:type="dcterms:W3CDTF">2017-05-03T20:39:37Z</dcterms:created>
  <dcterms:modified xsi:type="dcterms:W3CDTF">2017-05-05T16:59:18Z</dcterms:modified>
</cp:coreProperties>
</file>